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Native Speaker Spanish II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Languages - Native Speaker Spanish II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30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312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51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6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65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599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672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73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413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Native Speaker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4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387</Words>
  <Application>Microsoft Office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6</cp:revision>
  <dcterms:created xsi:type="dcterms:W3CDTF">2014-10-20T16:17:28Z</dcterms:created>
  <dcterms:modified xsi:type="dcterms:W3CDTF">2014-10-23T19:11:30Z</dcterms:modified>
</cp:coreProperties>
</file>